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65" r:id="rId6"/>
    <p:sldId id="269" r:id="rId7"/>
    <p:sldId id="266" r:id="rId8"/>
    <p:sldId id="267" r:id="rId9"/>
    <p:sldId id="268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5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0D18A-0E81-4B6C-A6A4-8C3F680AB324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C3DA-E475-46F8-9CBE-2F9A7BD24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24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0D18A-0E81-4B6C-A6A4-8C3F680AB324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C3DA-E475-46F8-9CBE-2F9A7BD24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707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0D18A-0E81-4B6C-A6A4-8C3F680AB324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C3DA-E475-46F8-9CBE-2F9A7BD24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03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0D18A-0E81-4B6C-A6A4-8C3F680AB324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C3DA-E475-46F8-9CBE-2F9A7BD24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331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0D18A-0E81-4B6C-A6A4-8C3F680AB324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C3DA-E475-46F8-9CBE-2F9A7BD24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182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0D18A-0E81-4B6C-A6A4-8C3F680AB324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C3DA-E475-46F8-9CBE-2F9A7BD24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506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0D18A-0E81-4B6C-A6A4-8C3F680AB324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C3DA-E475-46F8-9CBE-2F9A7BD24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83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0D18A-0E81-4B6C-A6A4-8C3F680AB324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C3DA-E475-46F8-9CBE-2F9A7BD24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261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0D18A-0E81-4B6C-A6A4-8C3F680AB324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C3DA-E475-46F8-9CBE-2F9A7BD24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018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0D18A-0E81-4B6C-A6A4-8C3F680AB324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C3DA-E475-46F8-9CBE-2F9A7BD24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888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0D18A-0E81-4B6C-A6A4-8C3F680AB324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EC3DA-E475-46F8-9CBE-2F9A7BD24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913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0D18A-0E81-4B6C-A6A4-8C3F680AB324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EC3DA-E475-46F8-9CBE-2F9A7BD24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03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Eclipse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Tomcat </a:t>
            </a:r>
            <a:r>
              <a:rPr lang="ko-KR" altLang="en-US" dirty="0" smtClean="0"/>
              <a:t>연동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8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다이나믹</a:t>
            </a:r>
            <a:r>
              <a:rPr lang="ko-KR" altLang="en-US" dirty="0" smtClean="0"/>
              <a:t> 웹 프로젝트 생성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6374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다이나믹</a:t>
            </a:r>
            <a:r>
              <a:rPr lang="ko-KR" altLang="en-US" dirty="0" smtClean="0"/>
              <a:t> 웹 프로젝트 생성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992"/>
          <a:stretch/>
        </p:blipFill>
        <p:spPr>
          <a:xfrm>
            <a:off x="838200" y="1690688"/>
            <a:ext cx="6545580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89520" y="1828800"/>
            <a:ext cx="401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표시할 페이지가 없다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Index.html </a:t>
            </a:r>
            <a:r>
              <a:rPr lang="ko-KR" altLang="en-US" dirty="0" smtClean="0"/>
              <a:t>만들자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53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다이나믹</a:t>
            </a:r>
            <a:r>
              <a:rPr lang="ko-KR" altLang="en-US" dirty="0" smtClean="0"/>
              <a:t> 웹 프로젝트 생성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6374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0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다이나믹</a:t>
            </a:r>
            <a:r>
              <a:rPr lang="ko-KR" altLang="en-US" dirty="0" smtClean="0"/>
              <a:t> 웹 프로젝트 생성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6374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1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다이나믹</a:t>
            </a:r>
            <a:r>
              <a:rPr lang="ko-KR" altLang="en-US" dirty="0" smtClean="0"/>
              <a:t> 웹 프로젝트 생성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3276" b="14345"/>
          <a:stretch/>
        </p:blipFill>
        <p:spPr>
          <a:xfrm>
            <a:off x="838200" y="1690688"/>
            <a:ext cx="5859780" cy="372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1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en-US" altLang="ko-KR" dirty="0" smtClean="0"/>
              <a:t>JSP </a:t>
            </a:r>
            <a:r>
              <a:rPr lang="ko-KR" altLang="en-US" dirty="0" smtClean="0"/>
              <a:t>파일 </a:t>
            </a:r>
            <a:r>
              <a:rPr lang="ko-KR" altLang="en-US" dirty="0" err="1" smtClean="0"/>
              <a:t>퍼블리시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444"/>
          <a:stretch/>
        </p:blipFill>
        <p:spPr>
          <a:xfrm>
            <a:off x="838200" y="1690688"/>
            <a:ext cx="3632048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60620" y="1690688"/>
            <a:ext cx="494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/>
              <a:t>WebContent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오른쪽 클릭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New – JSP File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49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en-US" altLang="ko-KR" dirty="0" smtClean="0"/>
              <a:t>JSP </a:t>
            </a:r>
            <a:r>
              <a:rPr lang="ko-KR" altLang="en-US" dirty="0" smtClean="0"/>
              <a:t>파일 </a:t>
            </a:r>
            <a:r>
              <a:rPr lang="ko-KR" altLang="en-US" dirty="0" err="1" smtClean="0"/>
              <a:t>퍼블리시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937"/>
          <a:stretch/>
        </p:blipFill>
        <p:spPr>
          <a:xfrm>
            <a:off x="838200" y="1690688"/>
            <a:ext cx="5045558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17920" y="1690688"/>
            <a:ext cx="448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dirty="0" err="1" smtClean="0"/>
              <a:t>index.jsp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만들자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0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en-US" altLang="ko-KR" dirty="0" smtClean="0"/>
              <a:t>JSP </a:t>
            </a:r>
            <a:r>
              <a:rPr lang="ko-KR" altLang="en-US" dirty="0" smtClean="0"/>
              <a:t>파일 </a:t>
            </a:r>
            <a:r>
              <a:rPr lang="ko-KR" altLang="en-US" dirty="0" err="1" smtClean="0"/>
              <a:t>퍼블리시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772"/>
          <a:stretch/>
        </p:blipFill>
        <p:spPr>
          <a:xfrm>
            <a:off x="838200" y="1690688"/>
            <a:ext cx="9505950" cy="81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1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en-US" altLang="ko-KR" dirty="0" smtClean="0"/>
              <a:t>JSP </a:t>
            </a:r>
            <a:r>
              <a:rPr lang="ko-KR" altLang="en-US" dirty="0" smtClean="0"/>
              <a:t>파일 </a:t>
            </a:r>
            <a:r>
              <a:rPr lang="ko-KR" altLang="en-US" dirty="0" err="1" smtClean="0"/>
              <a:t>퍼블리시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488" r="10840" b="43714"/>
          <a:stretch/>
        </p:blipFill>
        <p:spPr>
          <a:xfrm>
            <a:off x="838200" y="1690688"/>
            <a:ext cx="8408670" cy="48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2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en-US" altLang="ko-KR" dirty="0" smtClean="0"/>
              <a:t>JSP </a:t>
            </a:r>
            <a:r>
              <a:rPr lang="ko-KR" altLang="en-US" dirty="0" smtClean="0"/>
              <a:t>파일 </a:t>
            </a:r>
            <a:r>
              <a:rPr lang="ko-KR" altLang="en-US" dirty="0" err="1" smtClean="0"/>
              <a:t>퍼블리시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235" r="18174" b="14294"/>
          <a:stretch/>
        </p:blipFill>
        <p:spPr>
          <a:xfrm>
            <a:off x="838200" y="1690688"/>
            <a:ext cx="7014210" cy="719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6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톰캣</a:t>
            </a:r>
            <a:r>
              <a:rPr lang="ko-KR" altLang="en-US" dirty="0" smtClean="0"/>
              <a:t> 서버 만들기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228"/>
          <a:stretch/>
        </p:blipFill>
        <p:spPr>
          <a:xfrm>
            <a:off x="838200" y="1690688"/>
            <a:ext cx="4259580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26430" y="1690688"/>
            <a:ext cx="456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빈공간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New - Other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63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톰캣</a:t>
            </a:r>
            <a:r>
              <a:rPr lang="ko-KR" altLang="en-US" dirty="0" smtClean="0"/>
              <a:t> 서버 만들기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937"/>
          <a:stretch/>
        </p:blipFill>
        <p:spPr>
          <a:xfrm>
            <a:off x="1325880" y="1690688"/>
            <a:ext cx="5045558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9450" y="1851660"/>
            <a:ext cx="357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Server - Server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12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톰캣</a:t>
            </a:r>
            <a:r>
              <a:rPr lang="ko-KR" altLang="en-US" dirty="0" smtClean="0"/>
              <a:t> 서버 만들기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488"/>
          <a:stretch/>
        </p:blipFill>
        <p:spPr>
          <a:xfrm>
            <a:off x="838200" y="1459865"/>
            <a:ext cx="5079848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89370" y="157734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Tomcat v7.0 Server</a:t>
            </a:r>
          </a:p>
          <a:p>
            <a:r>
              <a:rPr lang="en-US" altLang="ko-KR" dirty="0" smtClean="0"/>
              <a:t>- Next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94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톰캣</a:t>
            </a:r>
            <a:r>
              <a:rPr lang="ko-KR" altLang="en-US" dirty="0" smtClean="0"/>
              <a:t> 서버 만들기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638"/>
          <a:stretch/>
        </p:blipFill>
        <p:spPr>
          <a:xfrm>
            <a:off x="838200" y="1425574"/>
            <a:ext cx="6099810" cy="52368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18070" y="1690688"/>
            <a:ext cx="38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Download and Install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54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톰캣</a:t>
            </a:r>
            <a:r>
              <a:rPr lang="ko-KR" altLang="en-US" dirty="0" smtClean="0"/>
              <a:t> 서버 만들기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086"/>
          <a:stretch/>
        </p:blipFill>
        <p:spPr>
          <a:xfrm>
            <a:off x="838200" y="1494155"/>
            <a:ext cx="6248400" cy="54009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43800" y="1690688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Server v7.0 Server at localhost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오른쪽 마우스 </a:t>
            </a:r>
            <a:r>
              <a:rPr lang="en-US" altLang="ko-KR" dirty="0" smtClean="0"/>
              <a:t>– Start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단축키 </a:t>
            </a:r>
            <a:r>
              <a:rPr lang="en-US" altLang="ko-KR" dirty="0" smtClean="0"/>
              <a:t>(ctrl shift 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14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다이나믹</a:t>
            </a:r>
            <a:r>
              <a:rPr lang="ko-KR" altLang="en-US" dirty="0" smtClean="0"/>
              <a:t> 웹 프로젝트 생성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5" t="-295" r="15427" b="295"/>
          <a:stretch/>
        </p:blipFill>
        <p:spPr>
          <a:xfrm>
            <a:off x="838200" y="1310103"/>
            <a:ext cx="7444154" cy="51075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0850" y="1690688"/>
            <a:ext cx="5303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왼쪽 </a:t>
            </a:r>
            <a:r>
              <a:rPr lang="ko-KR" altLang="en-US" dirty="0" err="1" smtClean="0"/>
              <a:t>빈공간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오른쪽마우스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New – Project – Web – Dynamic </a:t>
            </a:r>
            <a:r>
              <a:rPr lang="en-US" altLang="ko-KR" dirty="0" err="1" smtClean="0"/>
              <a:t>WebProject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50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다이나믹</a:t>
            </a:r>
            <a:r>
              <a:rPr lang="ko-KR" altLang="en-US" dirty="0" smtClean="0"/>
              <a:t> 웹 프로젝트 생성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638"/>
          <a:stretch/>
        </p:blipFill>
        <p:spPr>
          <a:xfrm>
            <a:off x="838199" y="1379854"/>
            <a:ext cx="5861687" cy="5032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8030" y="1690688"/>
            <a:ext cx="400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Project Name : </a:t>
            </a:r>
            <a:r>
              <a:rPr lang="en-US" altLang="ko-KR" dirty="0" err="1" smtClean="0"/>
              <a:t>MyWeb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Finish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459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다이나믹</a:t>
            </a:r>
            <a:r>
              <a:rPr lang="ko-KR" altLang="en-US" dirty="0" smtClean="0"/>
              <a:t> 웹 프로젝트 생성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6374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1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1876</TotalTime>
  <Words>192</Words>
  <Application>Microsoft Office PowerPoint</Application>
  <PresentationFormat>와이드스크린</PresentationFormat>
  <Paragraphs>36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Eclipse 와 Tomcat 연동</vt:lpstr>
      <vt:lpstr>1. 톰캣 서버 만들기</vt:lpstr>
      <vt:lpstr>1. 톰캣 서버 만들기</vt:lpstr>
      <vt:lpstr>1. 톰캣 서버 만들기</vt:lpstr>
      <vt:lpstr>1. 톰캣 서버 만들기</vt:lpstr>
      <vt:lpstr>1. 톰캣 서버 만들기(실행하기)</vt:lpstr>
      <vt:lpstr>2. 다이나믹 웹 프로젝트 생성</vt:lpstr>
      <vt:lpstr>2. 다이나믹 웹 프로젝트 생성</vt:lpstr>
      <vt:lpstr>2. 다이나믹 웹 프로젝트 생성(실행)</vt:lpstr>
      <vt:lpstr>2. 다이나믹 웹 프로젝트 생성(실행)</vt:lpstr>
      <vt:lpstr>2. 다이나믹 웹 프로젝트 생성(실행)</vt:lpstr>
      <vt:lpstr>2. 다이나믹 웹 프로젝트 생성(실행)</vt:lpstr>
      <vt:lpstr>2. 다이나믹 웹 프로젝트 생성(실행)</vt:lpstr>
      <vt:lpstr>2. 다이나믹 웹 프로젝트 생성(실행)</vt:lpstr>
      <vt:lpstr>3. JSP 파일 퍼블리시</vt:lpstr>
      <vt:lpstr>3. JSP 파일 퍼블리시</vt:lpstr>
      <vt:lpstr>3. JSP 파일 퍼블리시</vt:lpstr>
      <vt:lpstr>3. JSP 파일 퍼블리시</vt:lpstr>
      <vt:lpstr>3. JSP 파일 퍼블리시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Eclipse 와 Tomcat 연동</dc:title>
  <dc:creator>hg lee</dc:creator>
  <cp:lastModifiedBy>lee hg</cp:lastModifiedBy>
  <cp:revision>11</cp:revision>
  <dcterms:created xsi:type="dcterms:W3CDTF">2017-06-18T07:19:36Z</dcterms:created>
  <dcterms:modified xsi:type="dcterms:W3CDTF">2018-04-25T13:39:18Z</dcterms:modified>
</cp:coreProperties>
</file>